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504593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267104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"EYE-U"는 시각장애인을 위한 혁신적인 네비게이션 앱으로, 안전하고 원활한 이동을 돕습니다.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363176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319599" y="4237077"/>
            <a:ext cx="7477601" cy="921782"/>
          </a:xfrm>
          <a:prstGeom prst="roundRect">
            <a:avLst>
              <a:gd name="adj" fmla="val 14463"/>
            </a:avLst>
          </a:prstGeom>
          <a:solidFill>
            <a:srgbClr val="B6D6FC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70" y="4579382"/>
            <a:ext cx="277654" cy="2221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041594" y="4492466"/>
            <a:ext cx="6533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2024 국민대학교 캡스톤 프로젝트 23팀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319599" y="540877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319599" y="601408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20215206 김호준, 20215207 박성원,  20215209 윤미나, 20215211 이태영, 20215212 정회창(팀장)</a:t>
            </a:r>
            <a:endParaRPr lang="en-US" sz="1750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0"><p:spTree><p:nvGrpSpPr><p:cNvPr id="1" name=""/><p:cNvGrpSpPr/><p:nvPr/></p:nvGrpSpPr><p:grpSpPr><a:xfrm><a:off x="0" y="0"/><a:ext cx="0" cy="0"/><a:chOff x="0" y="0"/><a:chExt cx="0" cy="0"/></a:xfrm></p:grpSpPr><p:sp><p:nvSpPr><p:cNvPr id="2" name="Shape 0"></p:cNvPr><p:cNvSpPr/><p:nvPr></p:nvPr></p:nvSpPr><p:spPr><a:xfrm><a:off x="0" y="0"/><a:ext cx="14630400" cy="8229600"/></a:xfrm><a:prstGeom prst="rect"><a:avLst></a:avLst></a:prstGeom><a:solidFill><a:srgbClr val="EFEFEF"/></a:solidFill><a:ln></a:ln></p:spPr></p:sp><p:sp><p:nvSpPr><p:cNvPr id="3" name="Shape 1"></p:cNvPr><p:cNvSpPr/><p:nvPr></p:nvPr></p:nvSpPr><p:spPr><a:xfrm><a:off x="0" y="0"/><a:ext cx="14630400" cy="8233529"/></a:xfrm><a:prstGeom prst="rect"><a:avLst></a:avLst></a:prstGeom><a:solidFill><a:srgbClr val="FCFCFC"/></a:solidFill><a:ln></a:ln></p:spPr></p:sp><p:pic>  <p:nvPicPr><p:cNvPr id="4" name="Image 0" descr="preencoded.png">    </p:cNvPr>    <p:cNvPicPr><a:picLocks noChangeAspect="1"/></p:cNvPicPr>    <p:nvPr></p:nvPr>  </p:nvPicPr><p:blipFill><a:blip r:embed="rId1"></a:blip>  <a:stretch><a:fillRect/></a:stretch></p:blipFill><p:spPr> <a:xfrm>  <a:off x="0" y="0"/>  <a:ext cx="14630400" cy="8233529"/> </a:xfrm> <a:prstGeom prst="rect"><a:avLst/></a:prstGeom></p:spPr></p:pic><p:sp><p:nvSpPr><p:cNvPr id="5" name="Shape 2"></p:cNvPr><p:cNvSpPr/><p:nvPr></p:nvPr></p:nvSpPr><p:spPr><a:xfrm><a:off x="0" y="0"/><a:ext cx="14630400" cy="8233529"/></a:xfrm><a:prstGeom prst="rect"><a:avLst></a:avLst></a:prstGeom><a:solidFill><a:srgbClr val="FCFCFC"><a:alpha val="85000"/></a:srgbClr></a:solidFill><a:ln></a:ln></p:spPr></p:sp><p:sp><p:nvSpPr><p:cNvPr id="6" name="Text 3"></p:cNvPr><p:cNvSpPr/><p:nvPr></p:nvPr></p:nvSpPr><p:spPr><a:xfrm><a:off x="3020258" y="497205"/><a:ext cx="4520922" cy="565071"/></a:xfrm><a:prstGeom prst="rect"><a:avLst></a:avLst></a:prstGeom><a:noFill/><a:ln></a:ln></p:spPr><p:txBody><a:bodyPr wrap="none" rtlCol="0" anchor="t"></a:bodyPr><a:lstStyle/><a:p><a:pPr indent="0" marL="0"><a:lnSpc><a:spcPts val="4450"/></a:lnSpc><a:buNone/></a:pPr><a:r><a:rPr lang="en-US" sz="3560" b="1" dirty="0"><a:solidFill><a:srgbClr val="1D1D1B"/></a:solidFill><a:latin typeface="Tomorrow" pitchFamily="34" charset="0"/><a:ea typeface="Tomorrow" pitchFamily="34" charset="-122"/><a:cs typeface="Tomorrow" pitchFamily="34" charset="-120"/></a:rPr><a:t>프로젝트 현 상황</a:t></a:r><a:endParaRPr lang="en-US" sz="3560" dirty="0"/></a:p></p:txBody></p:sp><p:sp><p:nvSpPr><p:cNvPr id="7" name="Shape 4"></p:cNvPr><p:cNvSpPr/><p:nvPr></p:nvPr></p:nvSpPr><p:spPr><a:xfrm><a:off x="3020258" y="1333500"/><a:ext cx="8589883" cy="6402824"/></a:xfrm><a:prstGeom prst="roundRect"><a:avLst><a:gd name="adj" fmla="val 1695"/></a:avLst></a:prstGeom><a:solidFill><a:srgbClr val="EAEAEA"/></a:solidFill><a:ln></a:ln></p:spPr></p:sp><p:sp><p:nvSpPr><p:cNvPr id="8" name="Text 5"></p:cNvPr><p:cNvSpPr/><p:nvPr></p:nvPr></p:nvSpPr><p:spPr><a:xfrm><a:off x="3200995" y="1514237"/><a:ext cx="2260402" cy="297775"/></a:xfrm><a:prstGeom prst="rect"><a:avLst></a:avLst></a:prstGeom><a:noFill/><a:ln></a:ln></p:spPr><p:txBody><a:bodyPr wrap="none" rtlCol="0" anchor="t"></a:bodyPr><a:lstStyle/><a:p><a:pPr indent="0" marL="0"><a:lnSpc><a:spcPts val="2225"/></a:lnSpc><a:buNone/></a:pPr><a:r><a:rPr lang="en-US" sz="1780" b="1" dirty="0"><a:solidFill><a:srgbClr val="000000"/></a:solidFill><a:latin typeface="Tomorrow" pitchFamily="34" charset="0"/><a:ea typeface="Tomorrow" pitchFamily="34" charset="-122"/><a:cs typeface="Tomorrow" pitchFamily="34" charset="-120"/></a:rPr><a:t>3️⃣</a:t></a:r><a:pPr indent="0" marL="0"><a:lnSpc><a:spcPts val="2225"/></a:lnSpc><a:buNone/></a:pPr><a:r><a:rPr lang="en-US" sz="1780" b="1" dirty="0"><a:solidFill><a:srgbClr val="1D1D1B"/></a:solidFill><a:latin typeface="Tomorrow" pitchFamily="34" charset="0"/><a:ea typeface="Tomorrow" pitchFamily="34" charset="-122"/><a:cs typeface="Tomorrow" pitchFamily="34" charset="-120"/></a:rPr><a:t> AI</a:t></a:r><a:endParaRPr lang="en-US" sz="1780" dirty="0"/></a:p></p:txBody></p:sp><p:sp><p:nvSpPr><p:cNvPr id="9" name="Text 6"></p:cNvPr><p:cNvSpPr/><p:nvPr></p:nvPr></p:nvSpPr><p:spPr><a:xfrm><a:off x="3200995" y="1920478"/><a:ext cx="8228409" cy="289322"/></a:xfrm><a:prstGeom prst="rect"><a:avLst></a:avLst></a:prstGeom><a:noFill/><a:ln></a:ln></p:spPr><p:txBody><a:bodyPr wrap="none" rtlCol="0" anchor="t"></a:bodyPr><a:lstStyle/><a:p><a:pPr indent="0" marL="0"><a:lnSpc><a:spcPts val="2278"/></a:lnSpc><a:buNone/></a:pPr><a:r><a:rPr lang="en-US" sz="1424" dirty="0"><a:solidFill><a:srgbClr val="61615C"/></a:solidFill><a:latin typeface="Tomorrow" pitchFamily="34" charset="0"/><a:ea typeface="Tomorrow" pitchFamily="34" charset="-122"/><a:cs typeface="Tomorrow" pitchFamily="34" charset="-120"/></a:rPr><a:t>개발언어</a:t></a:r><a:endParaRPr lang="en-US" sz="1424" dirty="0"/></a:p></p:txBody></p:sp><p:pic>  <p:nvPicPr><p:cNvPr id="10" name="Image 1" descr="preencoded.png">    </p:cNvPr>    <p:cNvPicPr><a:picLocks noChangeAspect="1"/></p:cNvPicPr>    <p:nvPr></p:nvPr>  </p:nvPicPr><p:blipFill><a:blip r:embed="rId2"></a:blip>  <a:stretch><a:fillRect/></a:stretch></p:blipFill><p:spPr> <a:xfrm>  <a:off x="3200995" y="2413159"/>  <a:ext cx="2772847" cy="1559719"/> </a:xfrm> <a:prstGeom prst="rect"><a:avLst/></a:prstGeom></p:spPr></p:pic><p:sp><p:nvSpPr><p:cNvPr id="11" name="Text 7"></p:cNvPr><p:cNvSpPr/><p:nvPr></p:nvPr></p:nvSpPr><p:spPr><a:xfrm><a:off x="3200995" y="4176236"/><a:ext cx="8228409" cy="289322"/></a:xfrm><a:prstGeom prst="rect"><a:avLst></a:avLst></a:prstGeom><a:noFill/><a:ln></a:ln></p:spPr><p:txBody><a:bodyPr wrap="none" rtlCol="0" anchor="t"></a:bodyPr><a:lstStyle/><a:p><a:pPr indent="0" marL="0"><a:lnSpc><a:spcPts val="2278"/></a:lnSpc><a:buNone/></a:pPr><a:endParaRPr lang="en-US" sz="1424" dirty="0"/></a:p></p:txBody></p:sp><p:sp><p:nvSpPr><p:cNvPr id="12" name="Text 8"></p:cNvPr><p:cNvSpPr/><p:nvPr></p:nvPr></p:nvSpPr><p:spPr><a:xfrm><a:off x="3200995" y="4574024"/><a:ext cx="8228409" cy="289322"/></a:xfrm><a:prstGeom prst="rect"><a:avLst></a:avLst></a:prstGeom><a:noFill/><a:ln></a:ln></p:spPr><p:txBody><a:bodyPr wrap="none" rtlCol="0" anchor="t"></a:bodyPr><a:lstStyle/><a:p><a:pPr indent="0" marL="0"><a:lnSpc><a:spcPts val="2278"/></a:lnSpc><a:buNone/></a:pPr><a:r><a:rPr lang="en-US" sz="1424" dirty="0"><a:solidFill><a:srgbClr val="61615C"/></a:solidFill><a:latin typeface="Tomorrow" pitchFamily="34" charset="0"/><a:ea typeface="Tomorrow" pitchFamily="34" charset="-122"/><a:cs typeface="Tomorrow" pitchFamily="34" charset="-120"/></a:rPr><a:t>프레임워크</a:t></a:r><a:endParaRPr lang="en-US" sz="1424" dirty="0"/></a:p></p:txBody></p:sp><p:pic>  <p:nvPicPr><p:cNvPr id="13" name="Image 2" descr="preencoded.png">    </p:cNvPr>    <p:cNvPicPr><a:picLocks noChangeAspect="1"/></p:cNvPicPr>    <p:nvPr></p:nvPr>  </p:nvPicPr><p:blipFill><a:blip r:embed="rId3"></a:blip>  <a:stretch><a:fillRect/></a:stretch></p:blipFill><p:spPr> <a:xfrm>  <a:off x="3200995" y="5066705"/>  <a:ext cx="2812971" cy="1598414"/> </a:xfrm> <a:prstGeom prst="rect"><a:avLst/></a:prstGeom></p:spPr></p:pic><p:sp><p:nvSpPr><p:cNvPr id="14" name="Text 9"></p:cNvPr><p:cNvSpPr/><p:nvPr></p:nvPr></p:nvSpPr><p:spPr><a:xfrm><a:off x="3200995" y="6868478"/><a:ext cx="8228409" cy="289322"/></a:xfrm><a:prstGeom prst="rect"><a:avLst></a:avLst></a:prstGeom><a:noFill/><a:ln></a:ln></p:spPr><p:txBody><a:bodyPr wrap="none" rtlCol="0" anchor="t"></a:bodyPr><a:lstStyle/><a:p><a:pPr indent="0" marL="0"><a:lnSpc><a:spcPts val="2278"/></a:lnSpc><a:buNone/></a:pPr><a:endParaRPr lang="en-US" sz="1424" dirty="0"/></a:p></p:txBody></p:sp><p:sp><p:nvSpPr><p:cNvPr id="15" name="Text 10"></p:cNvPr><p:cNvSpPr/><p:nvPr></p:nvPr></p:nvSpPr><p:spPr><a:xfrm><a:off x="3200995" y="7266265"/><a:ext cx="8228409" cy="289322"/></a:xfrm><a:prstGeom prst="rect"><a:avLst></a:avLst></a:prstGeom><a:noFill/><a:ln></a:ln></p:spPr><p:txBody><a:bodyPr wrap="none" rtlCol="0" anchor="t"></a:bodyPr><a:lstStyle/><a:p><a:pPr indent="0" marL="0"><a:lnSpc><a:spcPts val="2278"/></a:lnSpc><a:buNone/></a:pPr><a:endParaRPr lang="en-US" sz="1424" dirty="0"/></a:p></p:txBody></p:sp><p:pic>  <p:nvPicPr><p:cNvPr id="16" name="Image 3" descr="preencoded.png"><a:hlinkClick r:id="rId5" tooltip=""/>    </p:cNvPr>    <p:cNvPicPr><a:picLocks noChangeAspect="1"/></p:cNvPicPr>    <p:nvPr></p:nvPr>  </p:nvPicPr><p:blipFill><a:blip r:embed="rId4"></a:blip>  <a:stretch><a:fillRect/></a:stretch></p:blipFill><p:spPr> <a:xfrm>  <a:off x="12242153" y="7589520"/>  <a:ext cx="2296807" cy="548640"/> </a:xfrm> <a:prstGeom prst="rect"><a:avLst/></a:prstGeom></p:spPr></p:pic></p:spTree></p:cSld><p:clrMapOvr><a:masterClrMapping/></p:clrMapOvr>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352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기능 설명1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27397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2962632"/>
            <a:ext cx="42246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여기다가 핸드폰 사진 넣을거임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037993" y="37123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31768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92299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55283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61336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037993" y="673893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352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기능 설명2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27397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2962632"/>
            <a:ext cx="42246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여기다가 핸드폰 사진 넣을거임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037993" y="37123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31768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92299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55283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61336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037993" y="673893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352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기능 설명3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27397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2962632"/>
            <a:ext cx="42246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여기다가 핸드폰 사진 넣을거임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037993" y="37123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31768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92299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55283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61336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037993" y="673893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352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기능 설명4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27397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2962632"/>
            <a:ext cx="42246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여기다가 핸드폰 사진 넣을거임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037993" y="37123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31768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92299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55283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61336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037993" y="673893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37710" y="36720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향후 개발 계획</a:t>
            </a:r>
            <a:endParaRPr lang="en-US" sz="43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4699635"/>
            <a:ext cx="3518059" cy="8886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08277" y="5921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개선된 UI/UX 구현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0163" y="6401991"/>
            <a:ext cx="307371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사용 편의성을 고려한 UI/UX를 구현할 계획입니다.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52" y="4699635"/>
            <a:ext cx="3518178" cy="8886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6336" y="5921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추가 기능 개발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778222" y="6401991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보다 다양한 기능 추가를 통해 사용자 편의성을 극대화할 것입니다.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229" y="4699635"/>
            <a:ext cx="3518178" cy="8886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44514" y="5921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정밀한 네비게이션 지원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9296400" y="6401991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보다 정확하고 정밀한 네비게이션을 제공할 예정입니다.</a:t>
            </a:r>
            <a:endParaRPr lang="en-US" sz="175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9349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037993" y="189880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250412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310943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3982164" y="3798094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Q&amp;A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2037993" y="496454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556986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617517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037993" y="678049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1899047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Contents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148399" y="2704386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503801" y="3309699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개요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503801" y="3753922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503801" y="4198144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503801" y="4642366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503801" y="5086588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향후 개발 계획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503801" y="5530810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503801" y="5975033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Q&amp;A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267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 란?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954411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B6D6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163" y="2274451"/>
            <a:ext cx="277654" cy="2221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759988" y="2209800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위험이 가득한 도로 위를 안전하게 다닐 수 있게 도와주는 어플리케이션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3126105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FCF2B5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63" y="3468410"/>
            <a:ext cx="277654" cy="2221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759988" y="3381494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시중에 나와있는 서비스들은 아래 사진과 같이 현실 가능성이 많이 떨어짐ㅠㅠ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142" y="4297799"/>
            <a:ext cx="3592116" cy="3004899"/>
          </a:xfrm>
          <a:prstGeom prst="rect">
            <a:avLst/>
          </a:prstGeom>
        </p:spPr>
      </p:pic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4986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"EYE-U"의 필요성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637359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B6D6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163" y="3979664"/>
            <a:ext cx="277654" cy="2221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759988" y="3892748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시중에 나와있는 어플의 비현실적인 하드웨어 장비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4809053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B6D6FC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63" y="5151358"/>
            <a:ext cx="277654" cy="2221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759988" y="5064443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보행에 최적화된 네비게이션의 부재 혹은 안좋은 퀄리티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005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사용자 분석 </a:t>
            </a:r>
            <a:endParaRPr lang="en-US" sz="2187" dirty="0"/>
          </a:p>
        </p:txBody>
      </p:sp>
      <p:sp>
        <p:nvSpPr>
          <p:cNvPr id="5" name="Shape 3"/>
          <p:cNvSpPr/>
          <p:nvPr/>
        </p:nvSpPr>
        <p:spPr>
          <a:xfrm>
            <a:off x="2037993" y="2292072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FFB3B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163" y="2612112"/>
            <a:ext cx="277654" cy="2221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759988" y="2547461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3463766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FCF2B5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63" y="3806071"/>
            <a:ext cx="277654" cy="2221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759988" y="371915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2037993" y="4635460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D9D9D9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63" y="4977765"/>
            <a:ext cx="277654" cy="2221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759988" y="4890849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2037993" y="5807154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B5FCB8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3" y="6149459"/>
            <a:ext cx="277654" cy="22217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759988" y="6062543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00545"/>
            <a:ext cx="403074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현재 시각장애인용 네비게이션 분석</a:t>
            </a:r>
            <a:endParaRPr lang="en-US" sz="2187" dirty="0"/>
          </a:p>
        </p:txBody>
      </p:sp>
      <p:sp>
        <p:nvSpPr>
          <p:cNvPr id="5" name="Shape 3"/>
          <p:cNvSpPr/>
          <p:nvPr/>
        </p:nvSpPr>
        <p:spPr>
          <a:xfrm>
            <a:off x="2037993" y="2292072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FFB3B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163" y="2612112"/>
            <a:ext cx="277654" cy="2221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759988" y="2547461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설리번 : 인공지능 기반 음성안내 서비스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3463766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FFB3B3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63" y="3806071"/>
            <a:ext cx="277654" cy="2221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759988" y="371915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walk with you : 대학생들이 만든 주행 보조 서비스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2037993" y="4635460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FFB3B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63" y="4977765"/>
            <a:ext cx="277654" cy="2221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759988" y="4890849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G-EYE : 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2037993" y="5807154"/>
            <a:ext cx="10554414" cy="921782"/>
          </a:xfrm>
          <a:prstGeom prst="roundRect">
            <a:avLst>
              <a:gd name="adj" fmla="val 14463"/>
            </a:avLst>
          </a:prstGeom>
          <a:solidFill>
            <a:srgbClr val="B5FCB8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3" y="6149459"/>
            <a:ext cx="277654" cy="22217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759988" y="6062543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모든 문제점을 해결한 접근성 좋은 서비스는 "EYE-U" !!!!!!!!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982164" y="3353872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highlight>
                  <a:srgbClr val="F44444"/>
                </a:highlight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2037993" y="45203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72961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1757243"/>
            <a:ext cx="10554414" cy="5742623"/>
          </a:xfrm>
          <a:prstGeom prst="roundRect">
            <a:avLst>
              <a:gd name="adj" fmla="val 2322"/>
            </a:avLst>
          </a:prstGeom>
          <a:solidFill>
            <a:srgbClr val="EAEAEA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1979414"/>
            <a:ext cx="277749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1️⃣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프론트엔드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2475071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라이브러리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60163" y="2963704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260163" y="3452336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개발언어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260163" y="3940969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63" y="4546283"/>
            <a:ext cx="4098250" cy="2731413"/>
          </a:xfrm>
          <a:prstGeom prst="rect">
            <a:avLst/>
          </a:prstGeom>
        </p:spPr>
      </p:pic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8653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1892975"/>
            <a:ext cx="10554414" cy="5471160"/>
          </a:xfrm>
          <a:prstGeom prst="roundRect">
            <a:avLst>
              <a:gd name="adj" fmla="val 2437"/>
            </a:avLst>
          </a:prstGeom>
          <a:solidFill>
            <a:srgbClr val="EAEAEA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2115145"/>
            <a:ext cx="277749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2️⃣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백엔드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2610803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라이브러리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60163" y="3099435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260163" y="3588068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개발언어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260163" y="4076700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63" y="4682014"/>
            <a:ext cx="3690937" cy="2459950"/>
          </a:xfrm>
          <a:prstGeom prst="rect">
            <a:avLst/>
          </a:prstGeom>
        </p:spPr>
      </p:pic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2024-03-27T07:42:30Z</dcterms:created>
  <dcterms:modified xsi:type="dcterms:W3CDTF">2024-03-27T07:42:30Z</dcterms:modified>
</cp:coreProperties>
</file>